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ana\Downloads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4379979" cy="32849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3789040"/>
            <a:ext cx="9144000" cy="2445256"/>
          </a:xfrm>
        </p:spPr>
        <p:txBody>
          <a:bodyPr>
            <a:normAutofit/>
          </a:bodyPr>
          <a:lstStyle/>
          <a:p>
            <a:pPr algn="ctr"/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Концепт </a:t>
            </a:r>
            <a:r>
              <a:rPr lang="uk-UA" sz="4400" dirty="0" err="1" smtClean="0">
                <a:latin typeface="Times New Roman" pitchFamily="18" charset="0"/>
                <a:cs typeface="Times New Roman" pitchFamily="18" charset="0"/>
              </a:rPr>
              <a:t>Інтернет-ресурсу</a:t>
            </a:r>
            <a:endParaRPr lang="uk-UA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4077072"/>
            <a:ext cx="8424936" cy="206084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Творчого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колективу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темою НДР </a:t>
            </a:r>
            <a:endParaRPr lang="uk-UA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Моніторинг чинників професійного самовизначення молоді в умовах упровадження національної рамки кваліфікацій»</a:t>
            </a:r>
            <a:endParaRPr lang="uk-U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ГОЛОВНА МЕТА РЕСУРСУ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19256" cy="4525963"/>
          </a:xfrm>
        </p:spPr>
        <p:txBody>
          <a:bodyPr>
            <a:normAutofit/>
          </a:bodyPr>
          <a:lstStyle/>
          <a:p>
            <a:pPr marL="0" algn="just">
              <a:buNone/>
            </a:pPr>
            <a:r>
              <a:rPr lang="uk-UA" sz="2800" dirty="0" smtClean="0"/>
              <a:t>Спрямований на широке коло споживачів. </a:t>
            </a:r>
            <a:endParaRPr lang="uk-UA" sz="2800" dirty="0" smtClean="0"/>
          </a:p>
          <a:p>
            <a:pPr marL="0" algn="just">
              <a:buNone/>
            </a:pPr>
            <a:endParaRPr lang="uk-UA" sz="2800" dirty="0" smtClean="0"/>
          </a:p>
          <a:p>
            <a:pPr marL="0" algn="just">
              <a:buNone/>
            </a:pPr>
            <a:r>
              <a:rPr lang="uk-UA" sz="2800" dirty="0" smtClean="0"/>
              <a:t>Матиме </a:t>
            </a:r>
            <a:r>
              <a:rPr lang="uk-UA" sz="2800" dirty="0" smtClean="0"/>
              <a:t>інформативно-практичний характер, слугуватиме базою моніторингу суспільних процесів</a:t>
            </a:r>
            <a:r>
              <a:rPr lang="uk-UA" sz="2800" dirty="0" smtClean="0"/>
              <a:t>.</a:t>
            </a:r>
            <a:endParaRPr lang="uk-UA" sz="2800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075240" cy="4493096"/>
          </a:xfrm>
        </p:spPr>
        <p:txBody>
          <a:bodyPr/>
          <a:lstStyle/>
          <a:p>
            <a:pPr marL="0" algn="just">
              <a:buNone/>
            </a:pPr>
            <a:r>
              <a:rPr lang="uk-UA" sz="2800" dirty="0" smtClean="0"/>
              <a:t>Сприятиме поширенню наукових розробок </a:t>
            </a:r>
            <a:r>
              <a:rPr lang="ru-RU" sz="2800" dirty="0" err="1" smtClean="0"/>
              <a:t>творчого</a:t>
            </a:r>
            <a:r>
              <a:rPr lang="ru-RU" sz="2800" dirty="0" smtClean="0"/>
              <a:t> </a:t>
            </a:r>
            <a:r>
              <a:rPr lang="ru-RU" sz="2800" dirty="0" err="1" smtClean="0"/>
              <a:t>колективу</a:t>
            </a:r>
            <a:r>
              <a:rPr lang="ru-RU" sz="2800" dirty="0" smtClean="0"/>
              <a:t> </a:t>
            </a:r>
            <a:r>
              <a:rPr lang="uk-UA" sz="2800" dirty="0" smtClean="0"/>
              <a:t>за темою НДР «Моніторинг чинників професійного самовизначення молоді в умовах упровадження національної рамки кваліфікацій», новітніх творчих підходів, та безпосередньо міститиме </a:t>
            </a:r>
            <a:r>
              <a:rPr lang="uk-UA" sz="2800" dirty="0" err="1" smtClean="0"/>
              <a:t>тестувальний</a:t>
            </a:r>
            <a:r>
              <a:rPr lang="uk-UA" sz="2800" dirty="0" smtClean="0"/>
              <a:t> </a:t>
            </a:r>
            <a:r>
              <a:rPr lang="uk-UA" sz="2800" dirty="0" smtClean="0"/>
              <a:t>модуль.</a:t>
            </a:r>
            <a:endParaRPr lang="uk-UA" sz="2800" dirty="0" smtClean="0"/>
          </a:p>
          <a:p>
            <a:pPr>
              <a:buNone/>
            </a:pPr>
            <a:endParaRPr lang="uk-UA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dirty="0" smtClean="0"/>
              <a:t>ОСНОВНІ РОЗДІЛИ: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147248" cy="4853136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uk-UA" dirty="0" smtClean="0"/>
              <a:t>Наші </a:t>
            </a:r>
            <a:r>
              <a:rPr lang="uk-UA" dirty="0" smtClean="0"/>
              <a:t>роботи – перелік основних розробок творчого </a:t>
            </a:r>
            <a:r>
              <a:rPr lang="ru-RU" dirty="0" err="1" smtClean="0"/>
              <a:t>колективу</a:t>
            </a:r>
            <a:r>
              <a:rPr lang="ru-RU" dirty="0" smtClean="0"/>
              <a:t> </a:t>
            </a:r>
            <a:r>
              <a:rPr lang="uk-UA" dirty="0" smtClean="0"/>
              <a:t>за темою НДР «Моніторинг чинників професійного самовизначення молоді в умовах упровадження національної рамки кваліфікацій», донесення до широкої громадськості.</a:t>
            </a:r>
          </a:p>
          <a:p>
            <a:pPr lvl="0"/>
            <a:r>
              <a:rPr lang="uk-UA" dirty="0" err="1" smtClean="0"/>
              <a:t>Тестувальний</a:t>
            </a:r>
            <a:r>
              <a:rPr lang="uk-UA" dirty="0" smtClean="0"/>
              <a:t> модуль – в розділі планується розміщення опитувальників.</a:t>
            </a:r>
          </a:p>
          <a:p>
            <a:pPr lvl="0"/>
            <a:r>
              <a:rPr lang="uk-UA" dirty="0" smtClean="0"/>
              <a:t>Наші підходи - </a:t>
            </a:r>
          </a:p>
          <a:p>
            <a:pPr lvl="0"/>
            <a:r>
              <a:rPr lang="uk-UA" dirty="0" smtClean="0"/>
              <a:t>Співпраця, зовнішні зв’язки – мережа інституцій з  якими відбуватиметься обмін теоретичним та практичним доробками</a:t>
            </a:r>
          </a:p>
          <a:p>
            <a:pPr lvl="0"/>
            <a:r>
              <a:rPr lang="uk-UA" dirty="0" smtClean="0"/>
              <a:t>Угоди </a:t>
            </a:r>
          </a:p>
          <a:p>
            <a:pPr lvl="0"/>
            <a:r>
              <a:rPr lang="uk-UA" dirty="0" smtClean="0"/>
              <a:t>Кураторство</a:t>
            </a:r>
          </a:p>
          <a:p>
            <a:pPr lvl="0"/>
            <a:r>
              <a:rPr lang="uk-UA" dirty="0" smtClean="0"/>
              <a:t>Взаємодія з інституціями – з кінцевими споживачами (консалтингові проекти окремих людей) проекти розвитку, супроводження </a:t>
            </a:r>
            <a:r>
              <a:rPr lang="uk-UA" dirty="0" err="1" smtClean="0"/>
              <a:t>карьерного</a:t>
            </a:r>
            <a:r>
              <a:rPr lang="uk-UA" dirty="0" smtClean="0"/>
              <a:t> росту конвенційно-супроводжувальний рівень. </a:t>
            </a:r>
          </a:p>
          <a:p>
            <a:pPr lvl="0"/>
            <a:r>
              <a:rPr lang="uk-UA" dirty="0" smtClean="0"/>
              <a:t>Новини</a:t>
            </a:r>
          </a:p>
          <a:p>
            <a:pPr lvl="0"/>
            <a:r>
              <a:rPr lang="uk-UA" dirty="0" smtClean="0"/>
              <a:t>Система координування – </a:t>
            </a:r>
            <a:r>
              <a:rPr lang="uk-UA" dirty="0" err="1" smtClean="0"/>
              <a:t>смс</a:t>
            </a:r>
            <a:r>
              <a:rPr lang="uk-UA" dirty="0" smtClean="0"/>
              <a:t> розсилки, зворотній зв'язок з творчим колективом за допомогою </a:t>
            </a:r>
            <a:r>
              <a:rPr lang="en-US" dirty="0" smtClean="0"/>
              <a:t>e</a:t>
            </a:r>
            <a:r>
              <a:rPr lang="ru-RU" dirty="0" smtClean="0"/>
              <a:t>-</a:t>
            </a:r>
            <a:r>
              <a:rPr lang="en-US" dirty="0" smtClean="0"/>
              <a:t>mail</a:t>
            </a:r>
            <a:r>
              <a:rPr lang="uk-UA" dirty="0" smtClean="0"/>
              <a:t>.</a:t>
            </a:r>
            <a:endParaRPr lang="uk-UA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273</TotalTime>
  <Words>172</Words>
  <Application>Microsoft Office PowerPoint</Application>
  <PresentationFormat>Экран (4:3)</PresentationFormat>
  <Paragraphs>18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Техническая</vt:lpstr>
      <vt:lpstr>Концепт Інтернет-ресурсу</vt:lpstr>
      <vt:lpstr>ГОЛОВНА МЕТА РЕСУРСУ</vt:lpstr>
      <vt:lpstr>Слайд 3</vt:lpstr>
      <vt:lpstr>ОСНОВНІ РОЗДІЛИ: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Lana</dc:creator>
  <cp:lastModifiedBy>Lana</cp:lastModifiedBy>
  <cp:revision>10</cp:revision>
  <dcterms:created xsi:type="dcterms:W3CDTF">2014-04-09T13:23:40Z</dcterms:created>
  <dcterms:modified xsi:type="dcterms:W3CDTF">2014-04-09T17:58:30Z</dcterms:modified>
</cp:coreProperties>
</file>